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5" r:id="rId3"/>
    <p:sldId id="259" r:id="rId4"/>
    <p:sldId id="275" r:id="rId5"/>
    <p:sldId id="274" r:id="rId6"/>
    <p:sldId id="263" r:id="rId7"/>
    <p:sldId id="273" r:id="rId8"/>
    <p:sldId id="272" r:id="rId9"/>
    <p:sldId id="257" r:id="rId10"/>
    <p:sldId id="256" r:id="rId11"/>
    <p:sldId id="268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4BA9-5E2A-4A0C-BAB8-7F65D98DE9CF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E43D-C8B1-4452-8708-0050D03BD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8875-263F-4CD5-8BEF-F27ADC8485FD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B7B6C-40B0-4160-A9D7-3BBBDA75B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E111-3465-43CA-A952-23F98B1D89BB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41B99-DDA1-4D30-BDC7-6517AAC82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174D7-F785-401D-8C84-FB2CF7BAA58A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C2D9-3595-4CC9-88FD-17CE879AB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97BE-9E02-42B2-9E8D-A05C90C22188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F8B1C-4BFC-4ABF-B667-0DD492366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C7D0-79C7-480E-A215-443DBB5063B3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5AEE-264A-401A-A960-64E38CB64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389C-6BC9-47DD-8A83-0FAF6EE0F0A3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945-3338-4AC4-9062-817AEFA81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B850-345D-494A-AAB1-D3B785746184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BF4E-D45E-4965-B916-ABC46C46E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8CD0E-55CF-4B7A-BE12-6705719F0DEE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6504-DFD8-4E17-8FC4-09F413C50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C460B-429B-47C5-90B8-22CCE877B18D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12F7E-26C9-4075-8596-355E0E498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A639-DAF7-4D50-988E-EC04FB11D1C2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EB4F-34F2-436C-946F-D79C48E01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82593F5-65E8-4230-870E-620AAA8FD358}" type="datetimeFigureOut">
              <a:rPr lang="en-US"/>
              <a:pPr>
                <a:defRPr/>
              </a:pPr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F966144-AE3A-4887-9C10-95BDF5AB4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15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ry@smsd.us" TargetMode="External"/><Relationship Id="rId2" Type="http://schemas.openxmlformats.org/officeDocument/2006/relationships/hyperlink" Target="mailto:hsm@smsd.u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College Application Process	</a:t>
            </a:r>
            <a:br>
              <a:rPr lang="en-US" dirty="0"/>
            </a:b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715000"/>
          </a:xfrm>
        </p:spPr>
        <p:txBody>
          <a:bodyPr/>
          <a:lstStyle/>
          <a:p>
            <a:pPr eaLnBrk="1" hangingPunct="1"/>
            <a:r>
              <a:rPr lang="en-US" dirty="0"/>
              <a:t>Do your research! - find out as much as possible about the college before you apply</a:t>
            </a:r>
          </a:p>
          <a:p>
            <a:pPr eaLnBrk="1" hangingPunct="1"/>
            <a:r>
              <a:rPr lang="en-US" dirty="0" err="1"/>
              <a:t>Collegeboard</a:t>
            </a:r>
            <a:r>
              <a:rPr lang="en-US" dirty="0"/>
              <a:t>, </a:t>
            </a:r>
            <a:r>
              <a:rPr lang="en-US" dirty="0" err="1"/>
              <a:t>Naviance</a:t>
            </a:r>
            <a:r>
              <a:rPr lang="en-US" dirty="0"/>
              <a:t> and college websites</a:t>
            </a:r>
          </a:p>
          <a:p>
            <a:pPr eaLnBrk="1" hangingPunct="1"/>
            <a:r>
              <a:rPr lang="en-US" dirty="0"/>
              <a:t>Look at the college’s SAT/ACT/academic requirements to see if your are “in the zone” or need to retake SAT/ACT. (Certain majors may be more selective)</a:t>
            </a:r>
          </a:p>
          <a:p>
            <a:pPr eaLnBrk="1" hangingPunct="1"/>
            <a:r>
              <a:rPr lang="en-US" dirty="0"/>
              <a:t>Look at the application online- ensure you know application deadlines and requirements (essays, letters of recommendations, supplemental forms) </a:t>
            </a:r>
          </a:p>
          <a:p>
            <a:pPr eaLnBrk="1" hangingPunct="1"/>
            <a:r>
              <a:rPr lang="en-US" dirty="0"/>
              <a:t>Is it a “Self Report” school?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962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Common Application to Colleges	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720883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Senior Interviews	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Sign </a:t>
            </a:r>
            <a:r>
              <a:rPr lang="en-US"/>
              <a:t>up now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Discuss academic progress, credits toward graduation, career goals, transition after high school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 depth discussion about college application process, financial aid and scholarship search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Important E mail Addresses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/>
              <a:t>Mr. </a:t>
            </a:r>
            <a:r>
              <a:rPr lang="en-US" dirty="0" err="1"/>
              <a:t>McQuaig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hsm@smsd.us</a:t>
            </a:r>
            <a:endParaRPr lang="en-US" dirty="0"/>
          </a:p>
          <a:p>
            <a:endParaRPr lang="en-US" dirty="0"/>
          </a:p>
          <a:p>
            <a:r>
              <a:rPr lang="en-US" dirty="0"/>
              <a:t>Mrs. Graybill- </a:t>
            </a:r>
            <a:r>
              <a:rPr lang="en-US" dirty="0">
                <a:hlinkClick r:id="rId3"/>
              </a:rPr>
              <a:t>lry@smsd.us</a:t>
            </a:r>
            <a:endParaRPr lang="en-US" dirty="0"/>
          </a:p>
          <a:p>
            <a:pPr marL="136525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Scholarships/Financial Aid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Colleges are the main source of information</a:t>
            </a:r>
          </a:p>
          <a:p>
            <a:endParaRPr lang="en-US" dirty="0"/>
          </a:p>
          <a:p>
            <a:r>
              <a:rPr lang="en-US" dirty="0"/>
              <a:t>Boiling Springs Scholarship List</a:t>
            </a:r>
          </a:p>
          <a:p>
            <a:endParaRPr lang="en-US" dirty="0"/>
          </a:p>
          <a:p>
            <a:r>
              <a:rPr lang="en-US" dirty="0"/>
              <a:t>Financial Aid Info Night- October 21st- 6:30 pm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828800"/>
          </a:xfrm>
        </p:spPr>
        <p:txBody>
          <a:bodyPr/>
          <a:lstStyle/>
          <a:p>
            <a:pPr>
              <a:defRPr/>
            </a:pPr>
            <a:r>
              <a:rPr lang="en-US" dirty="0"/>
              <a:t>Questions	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sz="960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Application Process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/>
              <a:t>Apply only to colleges which you are seriously considering  (don’t waste resources)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If colleges need essays and recommendations, start on those now (may be limited)</a:t>
            </a:r>
          </a:p>
          <a:p>
            <a:pPr eaLnBrk="1" hangingPunct="1">
              <a:buFont typeface="Arial" charset="0"/>
              <a:buChar char="•"/>
            </a:pPr>
            <a:r>
              <a:rPr lang="en-US" u="sng" dirty="0"/>
              <a:t>Politely</a:t>
            </a:r>
            <a:r>
              <a:rPr lang="en-US" dirty="0"/>
              <a:t> ask teachers well in advance.  Send teachers recommender requests through Naviance.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/>
              <a:t>Update your Bio/Resume’ in </a:t>
            </a:r>
            <a:r>
              <a:rPr lang="en-US" dirty="0" err="1"/>
              <a:t>Naviance</a:t>
            </a:r>
            <a:r>
              <a:rPr lang="en-US" dirty="0"/>
              <a:t>- teachers can access there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Transcript Release	</a:t>
            </a:r>
            <a:br>
              <a:rPr lang="en-US" dirty="0"/>
            </a:b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pPr eaLnBrk="1" hangingPunct="1"/>
            <a:r>
              <a:rPr lang="en-US" dirty="0"/>
              <a:t>Need parent signature  (if under 18 years old) in order to release academic information and transcripts to colleges, military, NCAA and scholarship committees </a:t>
            </a:r>
          </a:p>
          <a:p>
            <a:pPr eaLnBrk="1" hangingPunct="1"/>
            <a:r>
              <a:rPr lang="en-US" dirty="0"/>
              <a:t>All “official” transcripts must be sent from the school</a:t>
            </a:r>
          </a:p>
          <a:p>
            <a:pPr eaLnBrk="1" hangingPunct="1"/>
            <a:r>
              <a:rPr lang="en-US" dirty="0"/>
              <a:t>Need 7 working days prior to deadline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Navigate </a:t>
            </a:r>
            <a:r>
              <a:rPr lang="en-US" dirty="0" err="1"/>
              <a:t>Naviance</a:t>
            </a:r>
            <a:r>
              <a:rPr lang="en-US" dirty="0"/>
              <a:t> HOME page </a:t>
            </a:r>
          </a:p>
        </p:txBody>
      </p:sp>
      <p:pic>
        <p:nvPicPr>
          <p:cNvPr id="4" name="Content Placeholder 3" descr="HOME Page Navian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8992972" cy="5678231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810000" y="1524000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05400" y="1905000"/>
            <a:ext cx="1752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9200" y="2514600"/>
            <a:ext cx="1676400" cy="4587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00600" y="3048000"/>
            <a:ext cx="1981200" cy="5349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Naviance</a:t>
            </a:r>
            <a:r>
              <a:rPr lang="en-US" dirty="0"/>
              <a:t> Transcript Release</a:t>
            </a:r>
          </a:p>
        </p:txBody>
      </p:sp>
      <p:pic>
        <p:nvPicPr>
          <p:cNvPr id="4" name="Content Placeholder 3" descr="Transcript Relea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99" y="838200"/>
            <a:ext cx="8071339" cy="6019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Application Steps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eaLnBrk="1" hangingPunct="1"/>
            <a:r>
              <a:rPr lang="en-US" dirty="0"/>
              <a:t>Apply to the college  (directly online to college’s admissions site or Common Application)  </a:t>
            </a:r>
          </a:p>
          <a:p>
            <a:pPr eaLnBrk="1" hangingPunct="1"/>
            <a:r>
              <a:rPr lang="en-US" dirty="0"/>
              <a:t>BSHS </a:t>
            </a:r>
            <a:r>
              <a:rPr lang="en-US" b="1" dirty="0"/>
              <a:t>CEEB code: 390370</a:t>
            </a:r>
          </a:p>
          <a:p>
            <a:pPr eaLnBrk="1" hangingPunct="1"/>
            <a:r>
              <a:rPr lang="en-US" dirty="0"/>
              <a:t>+ADD college(s) to </a:t>
            </a:r>
            <a:r>
              <a:rPr lang="en-US" dirty="0" err="1"/>
              <a:t>Naviance</a:t>
            </a:r>
            <a:r>
              <a:rPr lang="en-US" dirty="0"/>
              <a:t> under Colleges I’m Applying To:  </a:t>
            </a:r>
          </a:p>
          <a:p>
            <a:pPr eaLnBrk="1" hangingPunct="1"/>
            <a:r>
              <a:rPr lang="en-US" dirty="0"/>
              <a:t>Give Counseling Office AT LEAST 7 business days to prepare your transcript and upload to </a:t>
            </a:r>
            <a:r>
              <a:rPr lang="en-US" dirty="0" err="1"/>
              <a:t>Naviance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Follow up via Naviance and/or with the college to track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Colleges- 1</a:t>
            </a:r>
          </a:p>
        </p:txBody>
      </p:sp>
      <p:pic>
        <p:nvPicPr>
          <p:cNvPr id="3" name="Picture 2" descr="Naviance Student 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64204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438400" y="4800600"/>
            <a:ext cx="2133600" cy="381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Colleges-2</a:t>
            </a:r>
          </a:p>
        </p:txBody>
      </p:sp>
      <p:pic>
        <p:nvPicPr>
          <p:cNvPr id="3" name="Picture 2" descr="Colleges Applying 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2272"/>
            <a:ext cx="9144000" cy="54357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Naviance</a:t>
            </a:r>
            <a:r>
              <a:rPr lang="en-US" dirty="0"/>
              <a:t>/Common Application  Process	</a:t>
            </a: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Many colleges use it.</a:t>
            </a:r>
          </a:p>
          <a:p>
            <a:pPr marL="136525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Easy and efficient when applying to several schools that use it.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Instantaneous upload/transmission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Less chance of mail being lost.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391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College Application Process  </vt:lpstr>
      <vt:lpstr>Application Process</vt:lpstr>
      <vt:lpstr>Transcript Release  </vt:lpstr>
      <vt:lpstr>Navigate Naviance HOME page </vt:lpstr>
      <vt:lpstr>Naviance Transcript Release</vt:lpstr>
      <vt:lpstr>Application Steps</vt:lpstr>
      <vt:lpstr>Add Colleges- 1</vt:lpstr>
      <vt:lpstr>Add Colleges-2</vt:lpstr>
      <vt:lpstr>Naviance/Common Application  Process    </vt:lpstr>
      <vt:lpstr>Common Application to Colleges </vt:lpstr>
      <vt:lpstr>Senior Interviews </vt:lpstr>
      <vt:lpstr>Important E mail Addresses</vt:lpstr>
      <vt:lpstr>Scholarships/Financial Aid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Application to Colleges</dc:title>
  <dc:creator>South Middleton SD</dc:creator>
  <cp:lastModifiedBy>Graybill, Lindsay</cp:lastModifiedBy>
  <cp:revision>59</cp:revision>
  <dcterms:created xsi:type="dcterms:W3CDTF">2010-08-27T12:08:33Z</dcterms:created>
  <dcterms:modified xsi:type="dcterms:W3CDTF">2019-09-09T13:31:20Z</dcterms:modified>
</cp:coreProperties>
</file>